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503D-9C8A-48F4-B8BD-F2FDE44C818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AB5A37-2DDE-49DE-890C-4FF22A55D39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503D-9C8A-48F4-B8BD-F2FDE44C818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5A37-2DDE-49DE-890C-4FF22A55D392}" type="slidenum">
              <a:rPr lang="pt-BR" smtClean="0"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5AB5A37-2DDE-49DE-890C-4FF22A55D392}" type="slidenum">
              <a:rPr lang="pt-BR" smtClean="0"/>
              <a:t>‹nº›</a:t>
            </a:fld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503D-9C8A-48F4-B8BD-F2FDE44C818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503D-9C8A-48F4-B8BD-F2FDE44C818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5AB5A37-2DDE-49DE-890C-4FF22A55D39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ângu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503D-9C8A-48F4-B8BD-F2FDE44C818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AB5A37-2DDE-49DE-890C-4FF22A55D392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800503D-9C8A-48F4-B8BD-F2FDE44C818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B5A37-2DDE-49DE-890C-4FF22A55D392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503D-9C8A-48F4-B8BD-F2FDE44C818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t-BR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5AB5A37-2DDE-49DE-890C-4FF22A55D392}" type="slidenum">
              <a:rPr lang="pt-BR" smtClean="0"/>
              <a:t>‹nº›</a:t>
            </a:fld>
            <a:endParaRPr lang="pt-BR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503D-9C8A-48F4-B8BD-F2FDE44C818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5AB5A37-2DDE-49DE-890C-4FF22A55D3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503D-9C8A-48F4-B8BD-F2FDE44C818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5AB5A37-2DDE-49DE-890C-4FF22A55D392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AB5A37-2DDE-49DE-890C-4FF22A55D392}" type="slidenum">
              <a:rPr lang="pt-BR" smtClean="0"/>
              <a:t>‹nº›</a:t>
            </a:fld>
            <a:endParaRPr lang="pt-BR"/>
          </a:p>
        </p:txBody>
      </p:sp>
      <p:sp>
        <p:nvSpPr>
          <p:cNvPr id="21" name="Retângu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0503D-9C8A-48F4-B8BD-F2FDE44C818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ector reto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ângu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5AB5A37-2DDE-49DE-890C-4FF22A55D392}" type="slidenum">
              <a:rPr lang="pt-BR" smtClean="0"/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2" name="Retângu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800503D-9C8A-48F4-B8BD-F2FDE44C818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800503D-9C8A-48F4-B8BD-F2FDE44C8181}" type="datetimeFigureOut">
              <a:rPr lang="pt-BR" smtClean="0"/>
              <a:t>14/04/2018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5AB5A37-2DDE-49DE-890C-4FF22A55D392}" type="slidenum">
              <a:rPr lang="pt-BR" smtClean="0"/>
              <a:t>‹nº›</a:t>
            </a:fld>
            <a:endParaRPr lang="pt-BR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6672"/>
            <a:ext cx="6807808" cy="498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503263"/>
            <a:ext cx="5619750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91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30" y="910354"/>
            <a:ext cx="8750558" cy="2188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8877984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49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42" y="620688"/>
            <a:ext cx="8333800" cy="5762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880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95" y="692696"/>
            <a:ext cx="8088215" cy="292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06" y="3614192"/>
            <a:ext cx="8540388" cy="3052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49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72816"/>
            <a:ext cx="886398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04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9443"/>
            <a:ext cx="6624736" cy="637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03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3" y="476672"/>
            <a:ext cx="8567207" cy="289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224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201"/>
            <a:ext cx="7992888" cy="615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17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7453"/>
            <a:ext cx="7344815" cy="63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609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78" y="332656"/>
            <a:ext cx="8215795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08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24" y="2204864"/>
            <a:ext cx="8631351" cy="199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9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7" y="548681"/>
            <a:ext cx="8750214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555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84" y="332657"/>
            <a:ext cx="7564876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47" y="4581129"/>
            <a:ext cx="4221322" cy="1988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09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12" y="1268760"/>
            <a:ext cx="8555700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522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8" y="476672"/>
            <a:ext cx="840597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829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002"/>
            <a:ext cx="8352928" cy="6007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5138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4" y="1052736"/>
            <a:ext cx="777495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83610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00" y="404664"/>
            <a:ext cx="8757879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892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6" y="404664"/>
            <a:ext cx="8466518" cy="576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884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196752"/>
            <a:ext cx="8562405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854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6991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6" y="1268760"/>
            <a:ext cx="8429866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7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5" y="1412777"/>
            <a:ext cx="8538287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21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27745"/>
            <a:ext cx="8573004" cy="5721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165303"/>
            <a:ext cx="3350659" cy="534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02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3" y="1772816"/>
            <a:ext cx="8690348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01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00" y="1340768"/>
            <a:ext cx="8651715" cy="148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55029"/>
            <a:ext cx="5793584" cy="394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1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29" y="1196752"/>
            <a:ext cx="8648851" cy="3542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1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3"/>
            <a:ext cx="8626534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66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151</TotalTime>
  <Words>0</Words>
  <Application>Microsoft Office PowerPoint</Application>
  <PresentationFormat>Apresentação na tela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Cívico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9</cp:revision>
  <dcterms:created xsi:type="dcterms:W3CDTF">2018-03-29T10:46:09Z</dcterms:created>
  <dcterms:modified xsi:type="dcterms:W3CDTF">2018-04-14T15:25:28Z</dcterms:modified>
</cp:coreProperties>
</file>